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bi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nbounded" panose="020B0604020202020204" charset="0"/>
      <p:regular r:id="rId16"/>
    </p:embeddedFont>
  </p:embeddedFontLst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1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470660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Explorando el Universo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837724" y="3772733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universo es un lugar vasto e increíblemente complejo, lleno de maravillas que desafían nuestra comprensión. A lo largo de la historia, la humanidad ha mirado hacia las estrellas, buscando respuestas a los grandes misterios de la existencia. La astronomía nos ha permitido explorar los confines del cosmos, revelando la fascinante historia de nuestro universo y su origen.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3366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Big Bang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1796653"/>
            <a:ext cx="30480" cy="5699284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2319814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20658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6603504" y="2166104"/>
            <a:ext cx="15918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203596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inicio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2531507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Hace 13.8 mil millones de años, todo el universo estaba concentrado en un punto infinitamente denso y caliente.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4299347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404538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6549688" y="4145637"/>
            <a:ext cx="26670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4015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Expansión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451104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 un instante, el universo se expandió rápidamente, creando espacio y tiempo.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1877" y="627888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3837" y="602492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6547187" y="6125170"/>
            <a:ext cx="27170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99690" y="5995035"/>
            <a:ext cx="409110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Formación de la materia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99690" y="6490573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energía se transformó en partículas subatómicas, que luego se combinaron para formar átomos.</a:t>
            </a:r>
            <a:endParaRPr lang="en-US" sz="185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24C9191-0C3B-6992-0433-2E4ABDC39EBC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1336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Galaxias: Islas de Estrellas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495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513790" y="3349823"/>
            <a:ext cx="15918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24957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Galaxias espirales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4097060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 brazos que se extienden en espiral desde un núcleo central, como la Vía Láctea.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2495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10313908" y="3349823"/>
            <a:ext cx="26670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24957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Galaxias elípticas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4097060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Tienen formas redondeadas o alargadas, con poca formación estelar.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61376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6457474" y="6237923"/>
            <a:ext cx="27170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6137672"/>
            <a:ext cx="333934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Galaxias irregulares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633210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Sin forma definida, contienen estrellas jóvenes y gas interestelar.</a:t>
            </a:r>
            <a:endParaRPr lang="en-US" sz="18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611287C-788E-FDC5-C983-6267DF630487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7990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Nuestra Galaxia: La Vía Láctea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946916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31862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Bulbo central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3681770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Contiene estrellas viejas y densas, rodeado de un halo de estrellas más dispersas.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946916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417373" y="31862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Brazos espirales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17373" y="3681770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Donde se forman nuevas estrellas, nebulosas y sistemas planetarios.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309473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6563439" y="55487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Sistema Solar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63439" y="6044327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 encuentra en el brazo de Orión, uno de los brazos espirales menores de la Vía Láctea.</a:t>
            </a:r>
            <a:endParaRPr lang="en-US" sz="18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BCD604F-C4D1-19CB-574E-DED314C3805B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2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Estrellas: Fuegos Artificiales Cósmicos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Nacimiento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Nacen en nebulosas, nubes de gas y polvo, donde la gravedad hace que se colapsen.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Vida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39853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estrellas fusionan hidrógeno en helio, liberando energía y produciendo luz y calor.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Muerte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3985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Dependiendo de su masa, las estrellas pueden convertirse en enanas blancas, estrellas de neutrones o agujeros negros.</a:t>
            </a:r>
            <a:endParaRPr lang="en-US" sz="185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984DD8F-7377-E803-078C-B5016376B2DD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02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977" y="3530798"/>
            <a:ext cx="6916341" cy="647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Sol: Nuestra Estrella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77" y="4507825"/>
            <a:ext cx="4363403" cy="8799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9886" y="5717738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Estructura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989886" y="6173153"/>
            <a:ext cx="3923586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Compuesto por un núcleo, una zona radiativa, una zona convectiva, una fotosfera, una cromosfera y una corona.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80" y="4507825"/>
            <a:ext cx="4363522" cy="8799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53288" y="5717738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Energía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353288" y="6173153"/>
            <a:ext cx="3923705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Fusiona hidrógeno en helio en su núcleo, liberando energía que llega a la Tierra.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901" y="4507825"/>
            <a:ext cx="4363522" cy="8799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810" y="5717738"/>
            <a:ext cx="2588538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Influencia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716810" y="6173153"/>
            <a:ext cx="3923705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 la fuente de vida en la Tierra, proporcionando luz, calor y energía.</a:t>
            </a:r>
            <a:endParaRPr lang="en-US" sz="17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D3BC74-02C6-F012-80D6-A7E4FD25D697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2328" y="926783"/>
            <a:ext cx="7632144" cy="1270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Sistema Solar: Nuestro Hogar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28" y="2521148"/>
            <a:ext cx="539948" cy="5399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2328" y="3277076"/>
            <a:ext cx="265068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Planetas rocosos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42328" y="3724156"/>
            <a:ext cx="3654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Mercurio, Venus, Tierra y Marte, con superficies sólidas.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325" y="2521148"/>
            <a:ext cx="539948" cy="5399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0325" y="3277076"/>
            <a:ext cx="29033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Planetas gaseosos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20325" y="3724156"/>
            <a:ext cx="3654147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Júpiter, Saturno, Urano y Neptuno, con atmósferas densas y núcleos rocosos.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328" y="5063133"/>
            <a:ext cx="539948" cy="5399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2328" y="5819061"/>
            <a:ext cx="287738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Satélites naturales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42328" y="6266140"/>
            <a:ext cx="3654028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Cuerpos celestes que orbitan los planetas, como la Luna alrededor de la Tierra.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325" y="5063133"/>
            <a:ext cx="539948" cy="5399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0325" y="5819061"/>
            <a:ext cx="33395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Cometas y asteroides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0220325" y="6266140"/>
            <a:ext cx="3654147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Restos de la formación del Sistema Solar, con órbitas elípticas alrededor del Sol.</a:t>
            </a:r>
            <a:endParaRPr lang="en-US" sz="17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E54D0C7-92EF-EFB3-315D-2EBAD51A6E57}"/>
              </a:ext>
            </a:extLst>
          </p:cNvPr>
          <p:cNvSpPr/>
          <p:nvPr/>
        </p:nvSpPr>
        <p:spPr>
          <a:xfrm>
            <a:off x="12849726" y="7780421"/>
            <a:ext cx="1652337" cy="3208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89523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Exploración Espacial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662238"/>
            <a:ext cx="7468553" cy="4672132"/>
          </a:xfrm>
          <a:prstGeom prst="roundRect">
            <a:avLst>
              <a:gd name="adj" fmla="val 76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45344" y="2669857"/>
            <a:ext cx="7453312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84659" y="2821067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Misiones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4815126" y="2821067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Objetivo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45344" y="3355300"/>
            <a:ext cx="7453312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84659" y="3506510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Telescopios espaciales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4815126" y="3506510"/>
            <a:ext cx="324421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Observar el universo desde el espacio, sin la interferencia de la atmósfera.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45344" y="4806791"/>
            <a:ext cx="7453312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84659" y="4958001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Sondas espaciales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4815126" y="4958001"/>
            <a:ext cx="324421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Explorar planetas, lunas y otros objetos del Sistema Solar.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845344" y="5875258"/>
            <a:ext cx="7453312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84659" y="6026468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Misiones tripuladas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4815126" y="6026468"/>
            <a:ext cx="324421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Enviar humanos al espacio para realizar investigaciones y explorar otros planetas.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493</Words>
  <Application>Microsoft Office PowerPoint</Application>
  <PresentationFormat>Personalizado</PresentationFormat>
  <Paragraphs>69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Cabin</vt:lpstr>
      <vt:lpstr>Unbounded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Santa Cueto</cp:lastModifiedBy>
  <cp:revision>2</cp:revision>
  <dcterms:created xsi:type="dcterms:W3CDTF">2024-11-11T15:37:46Z</dcterms:created>
  <dcterms:modified xsi:type="dcterms:W3CDTF">2024-11-11T15:43:09Z</dcterms:modified>
</cp:coreProperties>
</file>